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8" d="100"/>
          <a:sy n="48" d="100"/>
        </p:scale>
        <p:origin x="155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7509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2354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42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3345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114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500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7003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1103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118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50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474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568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333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047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739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13997-E073-454F-B09F-ADE10750BDDF}" type="datetimeFigureOut">
              <a:rPr lang="uk-UA" smtClean="0"/>
              <a:t>08.06.2020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C9C981-E503-4B81-92B2-B56EF3F89F7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823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A415E9-04C9-4DF9-B82A-27492BD62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9112" y="192898"/>
            <a:ext cx="9838944" cy="2081380"/>
          </a:xfrm>
        </p:spPr>
        <p:txBody>
          <a:bodyPr>
            <a:normAutofit fontScale="90000"/>
          </a:bodyPr>
          <a:lstStyle/>
          <a:p>
            <a:pPr algn="ctr"/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uk-UA" sz="7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5300" b="1" dirty="0">
                <a:solidFill>
                  <a:schemeClr val="accent1">
                    <a:lumMod val="75000"/>
                  </a:schemeClr>
                </a:solidFill>
              </a:rPr>
              <a:t>Медійна </a:t>
            </a:r>
            <a:r>
              <a:rPr lang="uk-UA" sz="5300" b="1" dirty="0" err="1">
                <a:solidFill>
                  <a:schemeClr val="accent1">
                    <a:lumMod val="75000"/>
                  </a:schemeClr>
                </a:solidFill>
              </a:rPr>
              <a:t>жанрологія</a:t>
            </a:r>
            <a:br>
              <a:rPr lang="uk-UA" sz="49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uk-UA" sz="49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DBE308-35C7-4790-BBA4-A51335E57721}"/>
              </a:ext>
            </a:extLst>
          </p:cNvPr>
          <p:cNvSpPr txBox="1"/>
          <p:nvPr/>
        </p:nvSpPr>
        <p:spPr>
          <a:xfrm>
            <a:off x="6958584" y="2937666"/>
            <a:ext cx="4865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b="1" noProof="1"/>
              <a:t>Викладач: </a:t>
            </a:r>
          </a:p>
          <a:p>
            <a:pPr algn="just"/>
            <a:r>
              <a:rPr lang="uk-UA" sz="2000" b="1" noProof="1"/>
              <a:t>кандидат філологічних наук, доцент </a:t>
            </a:r>
          </a:p>
          <a:p>
            <a:pPr algn="just"/>
            <a:r>
              <a:rPr lang="uk-UA" sz="2000" b="1" noProof="1"/>
              <a:t>Юріна Юлія Миколаївна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CB0BFD-AD12-4BFB-AA5B-CB4024CFD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11217" y="2274279"/>
            <a:ext cx="4666488" cy="354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73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B63CA24-3003-4B4E-8F12-A09ADB97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90858" y="561437"/>
            <a:ext cx="9410284" cy="573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28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F2818-7C93-4896-9F98-EC476D908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Завдання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95D0C-9DB6-4D27-8DA3-71A11DBC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256" y="1481328"/>
            <a:ext cx="5413248" cy="4992624"/>
          </a:xfrm>
        </p:spPr>
        <p:txBody>
          <a:bodyPr>
            <a:normAutofit fontScale="77500" lnSpcReduction="20000"/>
          </a:bodyPr>
          <a:lstStyle/>
          <a:p>
            <a:r>
              <a:rPr lang="ru-RU" sz="2400" noProof="1"/>
              <a:t>ознайомити з жанровою системою сучасних ЗМІ;</a:t>
            </a:r>
          </a:p>
          <a:p>
            <a:r>
              <a:rPr lang="ru-RU" sz="2400" noProof="1"/>
              <a:t>забезпечити теоретичними знаннями, необхідними для ефективної практичної діяльності в інформаційних, аналітичних, публіцистичних жанрах;</a:t>
            </a:r>
          </a:p>
          <a:p>
            <a:r>
              <a:rPr lang="ru-RU" sz="2400" noProof="1"/>
              <a:t>оволодіти практичними та теоретичними методами написання аналітичних, публіцистичних та інформаційних текстів;</a:t>
            </a:r>
          </a:p>
          <a:p>
            <a:r>
              <a:rPr lang="ru-RU" sz="2400" noProof="1"/>
              <a:t>з’ясувати особливості роботи сучасного журналіста;</a:t>
            </a:r>
          </a:p>
          <a:p>
            <a:r>
              <a:rPr lang="ru-RU" sz="2400" noProof="1"/>
              <a:t>сформувати (або вдосконалити) стиль журналістського викладу матеріалу;</a:t>
            </a:r>
          </a:p>
          <a:p>
            <a:r>
              <a:rPr lang="ru-RU" sz="2400" noProof="1"/>
              <a:t>навчити організації редакційної діяльності.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7F3CF7-844B-46C8-82C1-1EC99FE040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116" y="1997909"/>
            <a:ext cx="5817044" cy="332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64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4B9F2B9F-5F2D-4DD4-8C6C-42196202F8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9531" y="775252"/>
            <a:ext cx="10038522" cy="568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76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841677-4E31-436F-857D-05023E957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8B851C-47A5-4CD3-A35B-FEA370FFD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10139" y="496957"/>
            <a:ext cx="10098157" cy="588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3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BE5D072-7351-458B-901F-645935B8C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5391" y="695740"/>
            <a:ext cx="9183757" cy="554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8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7AF76B9-BF26-47AB-983E-C3E5505149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0261" y="477078"/>
            <a:ext cx="9819861" cy="558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65353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</TotalTime>
  <Words>88</Words>
  <Application>Microsoft Office PowerPoint</Application>
  <PresentationFormat>Широкоэкранный</PresentationFormat>
  <Paragraphs>11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                Медійна жанрологія </vt:lpstr>
      <vt:lpstr>Презентация PowerPoint</vt:lpstr>
      <vt:lpstr>Завдання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Видання  в освітній галузі</dc:title>
  <dc:creator>shakky</dc:creator>
  <cp:lastModifiedBy>yurina</cp:lastModifiedBy>
  <cp:revision>24</cp:revision>
  <dcterms:created xsi:type="dcterms:W3CDTF">2020-05-26T13:26:45Z</dcterms:created>
  <dcterms:modified xsi:type="dcterms:W3CDTF">2020-06-08T17:41:27Z</dcterms:modified>
</cp:coreProperties>
</file>